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749" r:id="rId5"/>
  </p:sldMasterIdLst>
  <p:notesMasterIdLst>
    <p:notesMasterId r:id="rId8"/>
  </p:notesMasterIdLst>
  <p:sldIdLst>
    <p:sldId id="256" r:id="rId6"/>
    <p:sldId id="257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03A"/>
    <a:srgbClr val="69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28AE7-84DC-44F4-A4F5-4EF251FB3B4B}" v="38" dt="2023-05-24T12:58:39.283"/>
    <p1510:client id="{70377530-7ABA-4EF5-AF56-9B99E726F77C}" v="15" dt="2023-05-24T12:42:58.071"/>
    <p1510:client id="{E6C7FFCE-B470-47C6-A2E6-0BC545BF29B9}" v="1" dt="2023-05-24T11:15:09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R Erwin (REA)" userId="b070df16-9700-404b-a099-8354c8a0e026" providerId="ADAL" clId="{E6C7FFCE-B470-47C6-A2E6-0BC545BF29B9}"/>
    <pc:docChg chg="undo custSel modSld modMainMaster">
      <pc:chgData name="GOOR Erwin (REA)" userId="b070df16-9700-404b-a099-8354c8a0e026" providerId="ADAL" clId="{E6C7FFCE-B470-47C6-A2E6-0BC545BF29B9}" dt="2023-05-24T11:17:32.542" v="101" actId="1037"/>
      <pc:docMkLst>
        <pc:docMk/>
      </pc:docMkLst>
      <pc:sldChg chg="modSp mod">
        <pc:chgData name="GOOR Erwin (REA)" userId="b070df16-9700-404b-a099-8354c8a0e026" providerId="ADAL" clId="{E6C7FFCE-B470-47C6-A2E6-0BC545BF29B9}" dt="2023-05-24T11:16:49.011" v="58" actId="20577"/>
        <pc:sldMkLst>
          <pc:docMk/>
          <pc:sldMk cId="1780401177" sldId="256"/>
        </pc:sldMkLst>
        <pc:spChg chg="mod">
          <ac:chgData name="GOOR Erwin (REA)" userId="b070df16-9700-404b-a099-8354c8a0e026" providerId="ADAL" clId="{E6C7FFCE-B470-47C6-A2E6-0BC545BF29B9}" dt="2023-05-24T11:16:49.011" v="58" actId="20577"/>
          <ac:spMkLst>
            <pc:docMk/>
            <pc:sldMk cId="1780401177" sldId="256"/>
            <ac:spMk id="4" creationId="{C66A7CD8-6F29-1902-6DDB-4C1354B7A5DF}"/>
          </ac:spMkLst>
        </pc:spChg>
      </pc:sldChg>
      <pc:sldMasterChg chg="addSp delSp modSp mod">
        <pc:chgData name="GOOR Erwin (REA)" userId="b070df16-9700-404b-a099-8354c8a0e026" providerId="ADAL" clId="{E6C7FFCE-B470-47C6-A2E6-0BC545BF29B9}" dt="2023-05-24T11:17:32.542" v="101" actId="1037"/>
        <pc:sldMasterMkLst>
          <pc:docMk/>
          <pc:sldMasterMk cId="2431125353" sldId="2147483748"/>
        </pc:sldMasterMkLst>
        <pc:spChg chg="mod">
          <ac:chgData name="GOOR Erwin (REA)" userId="b070df16-9700-404b-a099-8354c8a0e026" providerId="ADAL" clId="{E6C7FFCE-B470-47C6-A2E6-0BC545BF29B9}" dt="2023-05-24T11:15:31.209" v="33" actId="14100"/>
          <ac:spMkLst>
            <pc:docMk/>
            <pc:sldMasterMk cId="2431125353" sldId="2147483748"/>
            <ac:spMk id="19" creationId="{7A5EF2B1-A7C3-2473-9DA4-5B2CD4168C59}"/>
          </ac:spMkLst>
        </pc:spChg>
        <pc:spChg chg="mod">
          <ac:chgData name="GOOR Erwin (REA)" userId="b070df16-9700-404b-a099-8354c8a0e026" providerId="ADAL" clId="{E6C7FFCE-B470-47C6-A2E6-0BC545BF29B9}" dt="2023-05-24T11:09:08.703" v="1" actId="20577"/>
          <ac:spMkLst>
            <pc:docMk/>
            <pc:sldMasterMk cId="2431125353" sldId="2147483748"/>
            <ac:spMk id="20" creationId="{3A22789B-8093-EC71-DB94-4B31E0FCDDDE}"/>
          </ac:spMkLst>
        </pc:spChg>
        <pc:spChg chg="mod">
          <ac:chgData name="GOOR Erwin (REA)" userId="b070df16-9700-404b-a099-8354c8a0e026" providerId="ADAL" clId="{E6C7FFCE-B470-47C6-A2E6-0BC545BF29B9}" dt="2023-05-24T11:17:32.542" v="101" actId="1037"/>
          <ac:spMkLst>
            <pc:docMk/>
            <pc:sldMasterMk cId="2431125353" sldId="2147483748"/>
            <ac:spMk id="21" creationId="{D56ED2F3-45D5-FA6F-4831-E18AA32CC2B9}"/>
          </ac:spMkLst>
        </pc:spChg>
        <pc:picChg chg="add mod">
          <ac:chgData name="GOOR Erwin (REA)" userId="b070df16-9700-404b-a099-8354c8a0e026" providerId="ADAL" clId="{E6C7FFCE-B470-47C6-A2E6-0BC545BF29B9}" dt="2023-05-24T11:15:25.897" v="32" actId="14100"/>
          <ac:picMkLst>
            <pc:docMk/>
            <pc:sldMasterMk cId="2431125353" sldId="2147483748"/>
            <ac:picMk id="5" creationId="{4EC1DDA6-36C4-3589-07FB-F08100CCAE78}"/>
          </ac:picMkLst>
        </pc:picChg>
        <pc:picChg chg="add del mod">
          <ac:chgData name="GOOR Erwin (REA)" userId="b070df16-9700-404b-a099-8354c8a0e026" providerId="ADAL" clId="{E6C7FFCE-B470-47C6-A2E6-0BC545BF29B9}" dt="2023-05-24T11:14:53.470" v="29" actId="478"/>
          <ac:picMkLst>
            <pc:docMk/>
            <pc:sldMasterMk cId="2431125353" sldId="2147483748"/>
            <ac:picMk id="22" creationId="{81076D59-8B7C-F5D9-146D-19CD6C9C6123}"/>
          </ac:picMkLst>
        </pc:picChg>
      </pc:sldMasterChg>
      <pc:sldMasterChg chg="modSp mod modSldLayout">
        <pc:chgData name="GOOR Erwin (REA)" userId="b070df16-9700-404b-a099-8354c8a0e026" providerId="ADAL" clId="{E6C7FFCE-B470-47C6-A2E6-0BC545BF29B9}" dt="2023-05-24T11:16:36.689" v="56" actId="20577"/>
        <pc:sldMasterMkLst>
          <pc:docMk/>
          <pc:sldMasterMk cId="778323015" sldId="2147483749"/>
        </pc:sldMasterMkLst>
        <pc:spChg chg="mod">
          <ac:chgData name="GOOR Erwin (REA)" userId="b070df16-9700-404b-a099-8354c8a0e026" providerId="ADAL" clId="{E6C7FFCE-B470-47C6-A2E6-0BC545BF29B9}" dt="2023-05-24T11:16:18.267" v="36" actId="20577"/>
          <ac:spMkLst>
            <pc:docMk/>
            <pc:sldMasterMk cId="778323015" sldId="2147483749"/>
            <ac:spMk id="10" creationId="{9A745AE0-D615-89FE-ECDD-635E80B5E2AE}"/>
          </ac:spMkLst>
        </pc:spChg>
        <pc:spChg chg="mod">
          <ac:chgData name="GOOR Erwin (REA)" userId="b070df16-9700-404b-a099-8354c8a0e026" providerId="ADAL" clId="{E6C7FFCE-B470-47C6-A2E6-0BC545BF29B9}" dt="2023-05-24T11:16:36.689" v="56" actId="20577"/>
          <ac:spMkLst>
            <pc:docMk/>
            <pc:sldMasterMk cId="778323015" sldId="2147483749"/>
            <ac:spMk id="11" creationId="{F02071E2-A492-F52D-D51A-4C02587F0F69}"/>
          </ac:spMkLst>
        </pc:spChg>
        <pc:sldLayoutChg chg="modSp mod">
          <pc:chgData name="GOOR Erwin (REA)" userId="b070df16-9700-404b-a099-8354c8a0e026" providerId="ADAL" clId="{E6C7FFCE-B470-47C6-A2E6-0BC545BF29B9}" dt="2023-05-24T11:16:09.347" v="34" actId="1076"/>
          <pc:sldLayoutMkLst>
            <pc:docMk/>
            <pc:sldMasterMk cId="778323015" sldId="2147483749"/>
            <pc:sldLayoutMk cId="1654134528" sldId="2147483750"/>
          </pc:sldLayoutMkLst>
          <pc:spChg chg="mod">
            <ac:chgData name="GOOR Erwin (REA)" userId="b070df16-9700-404b-a099-8354c8a0e026" providerId="ADAL" clId="{E6C7FFCE-B470-47C6-A2E6-0BC545BF29B9}" dt="2023-05-24T11:16:09.347" v="34" actId="1076"/>
            <ac:spMkLst>
              <pc:docMk/>
              <pc:sldMasterMk cId="778323015" sldId="2147483749"/>
              <pc:sldLayoutMk cId="1654134528" sldId="2147483750"/>
              <ac:spMk id="4" creationId="{10D3C44D-3067-F554-3378-3A3C1FDB20A1}"/>
            </ac:spMkLst>
          </pc:spChg>
        </pc:sldLayoutChg>
      </pc:sldMasterChg>
    </pc:docChg>
  </pc:docChgLst>
  <pc:docChgLst>
    <pc:chgData name="Jacob Alexander" userId="S::alexander.jacob_eurac.edu#ext#@eceuropaeu.onmicrosoft.com::022a2cb8-6583-49f9-93ca-559f9cde6584" providerId="AD" clId="Web-{70377530-7ABA-4EF5-AF56-9B99E726F77C}"/>
    <pc:docChg chg="modSld">
      <pc:chgData name="Jacob Alexander" userId="S::alexander.jacob_eurac.edu#ext#@eceuropaeu.onmicrosoft.com::022a2cb8-6583-49f9-93ca-559f9cde6584" providerId="AD" clId="Web-{70377530-7ABA-4EF5-AF56-9B99E726F77C}" dt="2023-05-24T12:42:58.071" v="12"/>
      <pc:docMkLst>
        <pc:docMk/>
      </pc:docMkLst>
      <pc:sldChg chg="addSp delSp modSp">
        <pc:chgData name="Jacob Alexander" userId="S::alexander.jacob_eurac.edu#ext#@eceuropaeu.onmicrosoft.com::022a2cb8-6583-49f9-93ca-559f9cde6584" providerId="AD" clId="Web-{70377530-7ABA-4EF5-AF56-9B99E726F77C}" dt="2023-05-24T12:42:58.071" v="12"/>
        <pc:sldMkLst>
          <pc:docMk/>
          <pc:sldMk cId="1780401177" sldId="256"/>
        </pc:sldMkLst>
        <pc:picChg chg="add del mod">
          <ac:chgData name="Jacob Alexander" userId="S::alexander.jacob_eurac.edu#ext#@eceuropaeu.onmicrosoft.com::022a2cb8-6583-49f9-93ca-559f9cde6584" providerId="AD" clId="Web-{70377530-7ABA-4EF5-AF56-9B99E726F77C}" dt="2023-05-24T12:40:13.737" v="5"/>
          <ac:picMkLst>
            <pc:docMk/>
            <pc:sldMk cId="1780401177" sldId="256"/>
            <ac:picMk id="5" creationId="{F158D109-9A32-A82F-21F1-4BE3708D5536}"/>
          </ac:picMkLst>
        </pc:picChg>
        <pc:picChg chg="add del mod">
          <ac:chgData name="Jacob Alexander" userId="S::alexander.jacob_eurac.edu#ext#@eceuropaeu.onmicrosoft.com::022a2cb8-6583-49f9-93ca-559f9cde6584" providerId="AD" clId="Web-{70377530-7ABA-4EF5-AF56-9B99E726F77C}" dt="2023-05-24T12:42:58.071" v="12"/>
          <ac:picMkLst>
            <pc:docMk/>
            <pc:sldMk cId="1780401177" sldId="256"/>
            <ac:picMk id="6" creationId="{F70B5AAB-E728-EF1B-7F85-FA5146BC4C61}"/>
          </ac:picMkLst>
        </pc:picChg>
      </pc:sldChg>
    </pc:docChg>
  </pc:docChgLst>
  <pc:docChgLst>
    <pc:chgData name="Jacob Alexander" userId="be237302-88b9-4021-9f06-7e83470048d7" providerId="ADAL" clId="{20D28AE7-84DC-44F4-A4F5-4EF251FB3B4B}"/>
    <pc:docChg chg="undo custSel modSld modMainMaster">
      <pc:chgData name="Jacob Alexander" userId="be237302-88b9-4021-9f06-7e83470048d7" providerId="ADAL" clId="{20D28AE7-84DC-44F4-A4F5-4EF251FB3B4B}" dt="2023-05-24T13:03:26.092" v="196" actId="700"/>
      <pc:docMkLst>
        <pc:docMk/>
      </pc:docMkLst>
      <pc:sldChg chg="addSp delSp modSp mod">
        <pc:chgData name="Jacob Alexander" userId="be237302-88b9-4021-9f06-7e83470048d7" providerId="ADAL" clId="{20D28AE7-84DC-44F4-A4F5-4EF251FB3B4B}" dt="2023-05-24T12:58:56.258" v="194" actId="1076"/>
        <pc:sldMkLst>
          <pc:docMk/>
          <pc:sldMk cId="1780401177" sldId="256"/>
        </pc:sldMkLst>
        <pc:spChg chg="mod">
          <ac:chgData name="Jacob Alexander" userId="be237302-88b9-4021-9f06-7e83470048d7" providerId="ADAL" clId="{20D28AE7-84DC-44F4-A4F5-4EF251FB3B4B}" dt="2023-05-24T12:53:39.010" v="133" actId="207"/>
          <ac:spMkLst>
            <pc:docMk/>
            <pc:sldMk cId="1780401177" sldId="256"/>
            <ac:spMk id="2" creationId="{88AE94B9-ECB5-F788-F248-27D4F19927C1}"/>
          </ac:spMkLst>
        </pc:spChg>
        <pc:spChg chg="del mod">
          <ac:chgData name="Jacob Alexander" userId="be237302-88b9-4021-9f06-7e83470048d7" providerId="ADAL" clId="{20D28AE7-84DC-44F4-A4F5-4EF251FB3B4B}" dt="2023-05-24T12:52:54.123" v="70" actId="478"/>
          <ac:spMkLst>
            <pc:docMk/>
            <pc:sldMk cId="1780401177" sldId="256"/>
            <ac:spMk id="3" creationId="{D1E2A306-EF39-8435-F1A1-5609D0D36FFC}"/>
          </ac:spMkLst>
        </pc:spChg>
        <pc:spChg chg="add del mod">
          <ac:chgData name="Jacob Alexander" userId="be237302-88b9-4021-9f06-7e83470048d7" providerId="ADAL" clId="{20D28AE7-84DC-44F4-A4F5-4EF251FB3B4B}" dt="2023-05-24T12:52:58.692" v="71" actId="478"/>
          <ac:spMkLst>
            <pc:docMk/>
            <pc:sldMk cId="1780401177" sldId="256"/>
            <ac:spMk id="6" creationId="{31E679E9-46E4-3039-B17C-B5CC169D0659}"/>
          </ac:spMkLst>
        </pc:spChg>
        <pc:spChg chg="add del mod">
          <ac:chgData name="Jacob Alexander" userId="be237302-88b9-4021-9f06-7e83470048d7" providerId="ADAL" clId="{20D28AE7-84DC-44F4-A4F5-4EF251FB3B4B}" dt="2023-05-24T12:54:50.462" v="143" actId="478"/>
          <ac:spMkLst>
            <pc:docMk/>
            <pc:sldMk cId="1780401177" sldId="256"/>
            <ac:spMk id="7" creationId="{2548BA0B-089B-F9E1-CF70-BA8E4C8EED77}"/>
          </ac:spMkLst>
        </pc:spChg>
        <pc:spChg chg="add mod">
          <ac:chgData name="Jacob Alexander" userId="be237302-88b9-4021-9f06-7e83470048d7" providerId="ADAL" clId="{20D28AE7-84DC-44F4-A4F5-4EF251FB3B4B}" dt="2023-05-24T12:55:26.741" v="157" actId="1076"/>
          <ac:spMkLst>
            <pc:docMk/>
            <pc:sldMk cId="1780401177" sldId="256"/>
            <ac:spMk id="8" creationId="{5CDED021-5281-1C94-40D6-C606BC359F9C}"/>
          </ac:spMkLst>
        </pc:spChg>
        <pc:spChg chg="add mod">
          <ac:chgData name="Jacob Alexander" userId="be237302-88b9-4021-9f06-7e83470048d7" providerId="ADAL" clId="{20D28AE7-84DC-44F4-A4F5-4EF251FB3B4B}" dt="2023-05-24T12:58:56.258" v="194" actId="1076"/>
          <ac:spMkLst>
            <pc:docMk/>
            <pc:sldMk cId="1780401177" sldId="256"/>
            <ac:spMk id="9" creationId="{DFEEBE57-7A21-180D-9AAF-2010CD236297}"/>
          </ac:spMkLst>
        </pc:spChg>
        <pc:spChg chg="add del mod">
          <ac:chgData name="Jacob Alexander" userId="be237302-88b9-4021-9f06-7e83470048d7" providerId="ADAL" clId="{20D28AE7-84DC-44F4-A4F5-4EF251FB3B4B}" dt="2023-05-24T12:55:19.525" v="155" actId="242"/>
          <ac:spMkLst>
            <pc:docMk/>
            <pc:sldMk cId="1780401177" sldId="256"/>
            <ac:spMk id="18" creationId="{B959EE43-AE79-05B1-88A2-8D7413107923}"/>
          </ac:spMkLst>
        </pc:spChg>
        <pc:spChg chg="add del mod">
          <ac:chgData name="Jacob Alexander" userId="be237302-88b9-4021-9f06-7e83470048d7" providerId="ADAL" clId="{20D28AE7-84DC-44F4-A4F5-4EF251FB3B4B}" dt="2023-05-24T12:55:02.694" v="146" actId="478"/>
          <ac:spMkLst>
            <pc:docMk/>
            <pc:sldMk cId="1780401177" sldId="256"/>
            <ac:spMk id="19" creationId="{26614C91-89AA-CDFB-D1DA-F9AA7F2D75B3}"/>
          </ac:spMkLst>
        </pc:spChg>
        <pc:spChg chg="del">
          <ac:chgData name="Jacob Alexander" userId="be237302-88b9-4021-9f06-7e83470048d7" providerId="ADAL" clId="{20D28AE7-84DC-44F4-A4F5-4EF251FB3B4B}" dt="2023-05-24T12:54:40.757" v="138" actId="478"/>
          <ac:spMkLst>
            <pc:docMk/>
            <pc:sldMk cId="1780401177" sldId="256"/>
            <ac:spMk id="20" creationId="{E3EFD11B-1BD2-9DD6-34E1-3B839F4797A9}"/>
          </ac:spMkLst>
        </pc:spChg>
        <pc:spChg chg="del">
          <ac:chgData name="Jacob Alexander" userId="be237302-88b9-4021-9f06-7e83470048d7" providerId="ADAL" clId="{20D28AE7-84DC-44F4-A4F5-4EF251FB3B4B}" dt="2023-05-24T12:54:42.643" v="139" actId="478"/>
          <ac:spMkLst>
            <pc:docMk/>
            <pc:sldMk cId="1780401177" sldId="256"/>
            <ac:spMk id="21" creationId="{EDD6E9F7-3F75-1B11-08D7-3368621117B0}"/>
          </ac:spMkLst>
        </pc:spChg>
        <pc:picChg chg="add del mod">
          <ac:chgData name="Jacob Alexander" userId="be237302-88b9-4021-9f06-7e83470048d7" providerId="ADAL" clId="{20D28AE7-84DC-44F4-A4F5-4EF251FB3B4B}" dt="2023-05-24T12:48:34.806" v="35"/>
          <ac:picMkLst>
            <pc:docMk/>
            <pc:sldMk cId="1780401177" sldId="256"/>
            <ac:picMk id="2050" creationId="{9D2BED8F-7760-FD4A-A569-E85D62D8AD1F}"/>
          </ac:picMkLst>
        </pc:picChg>
      </pc:sldChg>
      <pc:sldChg chg="addSp delSp modSp mod modClrScheme chgLayout">
        <pc:chgData name="Jacob Alexander" userId="be237302-88b9-4021-9f06-7e83470048d7" providerId="ADAL" clId="{20D28AE7-84DC-44F4-A4F5-4EF251FB3B4B}" dt="2023-05-24T13:03:26.092" v="196" actId="700"/>
        <pc:sldMkLst>
          <pc:docMk/>
          <pc:sldMk cId="591341787" sldId="257"/>
        </pc:sldMkLst>
        <pc:spChg chg="add mod ord">
          <ac:chgData name="Jacob Alexander" userId="be237302-88b9-4021-9f06-7e83470048d7" providerId="ADAL" clId="{20D28AE7-84DC-44F4-A4F5-4EF251FB3B4B}" dt="2023-05-24T13:03:26.092" v="196" actId="700"/>
          <ac:spMkLst>
            <pc:docMk/>
            <pc:sldMk cId="591341787" sldId="257"/>
            <ac:spMk id="2" creationId="{15E2D789-0A2C-637F-8E57-D29B08F9349A}"/>
          </ac:spMkLst>
        </pc:spChg>
        <pc:spChg chg="add mod ord">
          <ac:chgData name="Jacob Alexander" userId="be237302-88b9-4021-9f06-7e83470048d7" providerId="ADAL" clId="{20D28AE7-84DC-44F4-A4F5-4EF251FB3B4B}" dt="2023-05-24T13:03:26.092" v="196" actId="700"/>
          <ac:spMkLst>
            <pc:docMk/>
            <pc:sldMk cId="591341787" sldId="257"/>
            <ac:spMk id="3" creationId="{4D85DCF6-2AEC-1A45-E273-D4B268D1A751}"/>
          </ac:spMkLst>
        </pc:spChg>
        <pc:spChg chg="del mod ord">
          <ac:chgData name="Jacob Alexander" userId="be237302-88b9-4021-9f06-7e83470048d7" providerId="ADAL" clId="{20D28AE7-84DC-44F4-A4F5-4EF251FB3B4B}" dt="2023-05-24T13:03:26.092" v="196" actId="700"/>
          <ac:spMkLst>
            <pc:docMk/>
            <pc:sldMk cId="591341787" sldId="257"/>
            <ac:spMk id="4" creationId="{612A6F98-0989-EB7A-94B5-B310325FE269}"/>
          </ac:spMkLst>
        </pc:spChg>
        <pc:spChg chg="del mod ord">
          <ac:chgData name="Jacob Alexander" userId="be237302-88b9-4021-9f06-7e83470048d7" providerId="ADAL" clId="{20D28AE7-84DC-44F4-A4F5-4EF251FB3B4B}" dt="2023-05-24T13:03:26.092" v="196" actId="700"/>
          <ac:spMkLst>
            <pc:docMk/>
            <pc:sldMk cId="591341787" sldId="257"/>
            <ac:spMk id="5" creationId="{F79BE5E3-7C4D-6941-4449-E92E96BD37C8}"/>
          </ac:spMkLst>
        </pc:spChg>
        <pc:spChg chg="add mod ord">
          <ac:chgData name="Jacob Alexander" userId="be237302-88b9-4021-9f06-7e83470048d7" providerId="ADAL" clId="{20D28AE7-84DC-44F4-A4F5-4EF251FB3B4B}" dt="2023-05-24T13:03:26.092" v="196" actId="700"/>
          <ac:spMkLst>
            <pc:docMk/>
            <pc:sldMk cId="591341787" sldId="257"/>
            <ac:spMk id="6" creationId="{C6DFA73B-70D7-3481-1C65-A6174090E1EA}"/>
          </ac:spMkLst>
        </pc:spChg>
      </pc:sldChg>
      <pc:sldMasterChg chg="addSp delSp modSp mod modSldLayout">
        <pc:chgData name="Jacob Alexander" userId="be237302-88b9-4021-9f06-7e83470048d7" providerId="ADAL" clId="{20D28AE7-84DC-44F4-A4F5-4EF251FB3B4B}" dt="2023-05-24T12:59:07.364" v="195" actId="478"/>
        <pc:sldMasterMkLst>
          <pc:docMk/>
          <pc:sldMasterMk cId="2431125353" sldId="2147483748"/>
        </pc:sldMasterMkLst>
        <pc:spChg chg="add del">
          <ac:chgData name="Jacob Alexander" userId="be237302-88b9-4021-9f06-7e83470048d7" providerId="ADAL" clId="{20D28AE7-84DC-44F4-A4F5-4EF251FB3B4B}" dt="2023-05-24T12:50:18.897" v="59" actId="478"/>
          <ac:spMkLst>
            <pc:docMk/>
            <pc:sldMasterMk cId="2431125353" sldId="2147483748"/>
            <ac:spMk id="2" creationId="{002DDA7E-8449-42D1-93BD-4E96C1BFC18D}"/>
          </ac:spMkLst>
        </pc:spChg>
        <pc:spChg chg="add del">
          <ac:chgData name="Jacob Alexander" userId="be237302-88b9-4021-9f06-7e83470048d7" providerId="ADAL" clId="{20D28AE7-84DC-44F4-A4F5-4EF251FB3B4B}" dt="2023-05-24T12:50:15.607" v="58" actId="478"/>
          <ac:spMkLst>
            <pc:docMk/>
            <pc:sldMasterMk cId="2431125353" sldId="2147483748"/>
            <ac:spMk id="3" creationId="{1172EB64-DBC0-4012-830E-9166670D17C5}"/>
          </ac:spMkLst>
        </pc:spChg>
        <pc:spChg chg="mod">
          <ac:chgData name="Jacob Alexander" userId="be237302-88b9-4021-9f06-7e83470048d7" providerId="ADAL" clId="{20D28AE7-84DC-44F4-A4F5-4EF251FB3B4B}" dt="2023-05-24T12:44:35.011" v="10" actId="207"/>
          <ac:spMkLst>
            <pc:docMk/>
            <pc:sldMasterMk cId="2431125353" sldId="2147483748"/>
            <ac:spMk id="17" creationId="{4840DB97-7765-87AD-1D92-2B92CD8CDCA4}"/>
          </ac:spMkLst>
        </pc:spChg>
        <pc:spChg chg="mod">
          <ac:chgData name="Jacob Alexander" userId="be237302-88b9-4021-9f06-7e83470048d7" providerId="ADAL" clId="{20D28AE7-84DC-44F4-A4F5-4EF251FB3B4B}" dt="2023-05-24T12:44:41.335" v="11" actId="207"/>
          <ac:spMkLst>
            <pc:docMk/>
            <pc:sldMasterMk cId="2431125353" sldId="2147483748"/>
            <ac:spMk id="19" creationId="{7A5EF2B1-A7C3-2473-9DA4-5B2CD4168C59}"/>
          </ac:spMkLst>
        </pc:spChg>
        <pc:spChg chg="add del mod">
          <ac:chgData name="Jacob Alexander" userId="be237302-88b9-4021-9f06-7e83470048d7" providerId="ADAL" clId="{20D28AE7-84DC-44F4-A4F5-4EF251FB3B4B}" dt="2023-05-24T12:50:02.456" v="55" actId="478"/>
          <ac:spMkLst>
            <pc:docMk/>
            <pc:sldMasterMk cId="2431125353" sldId="2147483748"/>
            <ac:spMk id="23" creationId="{0890BFDC-6349-786F-E957-30D38B770CFC}"/>
          </ac:spMkLst>
        </pc:spChg>
        <pc:picChg chg="add mod modCrop">
          <ac:chgData name="Jacob Alexander" userId="be237302-88b9-4021-9f06-7e83470048d7" providerId="ADAL" clId="{20D28AE7-84DC-44F4-A4F5-4EF251FB3B4B}" dt="2023-05-24T12:45:55.226" v="24" actId="1076"/>
          <ac:picMkLst>
            <pc:docMk/>
            <pc:sldMasterMk cId="2431125353" sldId="2147483748"/>
            <ac:picMk id="4" creationId="{F881803D-25E1-89E8-E826-3023D2516177}"/>
          </ac:picMkLst>
        </pc:picChg>
        <pc:picChg chg="del">
          <ac:chgData name="Jacob Alexander" userId="be237302-88b9-4021-9f06-7e83470048d7" providerId="ADAL" clId="{20D28AE7-84DC-44F4-A4F5-4EF251FB3B4B}" dt="2023-05-24T12:44:53.460" v="13" actId="478"/>
          <ac:picMkLst>
            <pc:docMk/>
            <pc:sldMasterMk cId="2431125353" sldId="2147483748"/>
            <ac:picMk id="18" creationId="{E439B59C-5106-90DB-13CC-C6F96569360C}"/>
          </ac:picMkLst>
        </pc:picChg>
        <pc:picChg chg="add del mod">
          <ac:chgData name="Jacob Alexander" userId="be237302-88b9-4021-9f06-7e83470048d7" providerId="ADAL" clId="{20D28AE7-84DC-44F4-A4F5-4EF251FB3B4B}" dt="2023-05-24T12:58:39.282" v="193" actId="170"/>
          <ac:picMkLst>
            <pc:docMk/>
            <pc:sldMasterMk cId="2431125353" sldId="2147483748"/>
            <ac:picMk id="4098" creationId="{327EB550-2656-32E1-48C8-028C65D4EB2F}"/>
          </ac:picMkLst>
        </pc:picChg>
        <pc:sldLayoutChg chg="addSp delSp modSp mod">
          <pc:chgData name="Jacob Alexander" userId="be237302-88b9-4021-9f06-7e83470048d7" providerId="ADAL" clId="{20D28AE7-84DC-44F4-A4F5-4EF251FB3B4B}" dt="2023-05-24T12:59:07.364" v="195" actId="478"/>
          <pc:sldLayoutMkLst>
            <pc:docMk/>
            <pc:sldMasterMk cId="2431125353" sldId="2147483748"/>
            <pc:sldLayoutMk cId="1507388802" sldId="2147483744"/>
          </pc:sldLayoutMkLst>
          <pc:spChg chg="add del">
            <ac:chgData name="Jacob Alexander" userId="be237302-88b9-4021-9f06-7e83470048d7" providerId="ADAL" clId="{20D28AE7-84DC-44F4-A4F5-4EF251FB3B4B}" dt="2023-05-24T12:43:38.745" v="1"/>
            <ac:spMkLst>
              <pc:docMk/>
              <pc:sldMasterMk cId="2431125353" sldId="2147483748"/>
              <pc:sldLayoutMk cId="1507388802" sldId="2147483744"/>
              <ac:spMk id="4" creationId="{C0840F42-476C-AC3A-812A-DA3ADFE9FFD9}"/>
            </ac:spMkLst>
          </pc:spChg>
          <pc:grpChg chg="del">
            <ac:chgData name="Jacob Alexander" userId="be237302-88b9-4021-9f06-7e83470048d7" providerId="ADAL" clId="{20D28AE7-84DC-44F4-A4F5-4EF251FB3B4B}" dt="2023-05-24T12:57:15.708" v="187" actId="478"/>
            <ac:grpSpMkLst>
              <pc:docMk/>
              <pc:sldMasterMk cId="2431125353" sldId="2147483748"/>
              <pc:sldLayoutMk cId="1507388802" sldId="2147483744"/>
              <ac:grpSpMk id="8" creationId="{9494E066-0146-46E9-BAF1-C33240ABA294}"/>
            </ac:grpSpMkLst>
          </pc:grpChg>
          <pc:picChg chg="add del mod">
            <ac:chgData name="Jacob Alexander" userId="be237302-88b9-4021-9f06-7e83470048d7" providerId="ADAL" clId="{20D28AE7-84DC-44F4-A4F5-4EF251FB3B4B}" dt="2023-05-24T12:44:19.277" v="8" actId="21"/>
            <ac:picMkLst>
              <pc:docMk/>
              <pc:sldMasterMk cId="2431125353" sldId="2147483748"/>
              <pc:sldLayoutMk cId="1507388802" sldId="2147483744"/>
              <ac:picMk id="6" creationId="{402BF4C6-9CAC-7D52-B850-F28167990BD4}"/>
            </ac:picMkLst>
          </pc:picChg>
          <pc:cxnChg chg="del">
            <ac:chgData name="Jacob Alexander" userId="be237302-88b9-4021-9f06-7e83470048d7" providerId="ADAL" clId="{20D28AE7-84DC-44F4-A4F5-4EF251FB3B4B}" dt="2023-05-24T12:59:07.364" v="195" actId="478"/>
            <ac:cxnSpMkLst>
              <pc:docMk/>
              <pc:sldMasterMk cId="2431125353" sldId="2147483748"/>
              <pc:sldLayoutMk cId="1507388802" sldId="2147483744"/>
              <ac:cxnSpMk id="7" creationId="{AE0C0B2A-3FD1-4235-A16E-0ED1E028A93E}"/>
            </ac:cxnSpMkLst>
          </pc:cxnChg>
        </pc:sldLayoutChg>
      </pc:sldMasterChg>
      <pc:sldMasterChg chg="addSp delSp modSp mod">
        <pc:chgData name="Jacob Alexander" userId="be237302-88b9-4021-9f06-7e83470048d7" providerId="ADAL" clId="{20D28AE7-84DC-44F4-A4F5-4EF251FB3B4B}" dt="2023-05-24T12:46:49.740" v="29"/>
        <pc:sldMasterMkLst>
          <pc:docMk/>
          <pc:sldMasterMk cId="778323015" sldId="2147483749"/>
        </pc:sldMasterMkLst>
        <pc:spChg chg="mod">
          <ac:chgData name="Jacob Alexander" userId="be237302-88b9-4021-9f06-7e83470048d7" providerId="ADAL" clId="{20D28AE7-84DC-44F4-A4F5-4EF251FB3B4B}" dt="2023-05-24T12:46:33.419" v="26" actId="207"/>
          <ac:spMkLst>
            <pc:docMk/>
            <pc:sldMasterMk cId="778323015" sldId="2147483749"/>
            <ac:spMk id="7" creationId="{E6E79B48-16F7-12F8-72B6-9A72420BDB03}"/>
          </ac:spMkLst>
        </pc:spChg>
        <pc:spChg chg="mod">
          <ac:chgData name="Jacob Alexander" userId="be237302-88b9-4021-9f06-7e83470048d7" providerId="ADAL" clId="{20D28AE7-84DC-44F4-A4F5-4EF251FB3B4B}" dt="2023-05-24T12:46:37.082" v="27" actId="207"/>
          <ac:spMkLst>
            <pc:docMk/>
            <pc:sldMasterMk cId="778323015" sldId="2147483749"/>
            <ac:spMk id="9" creationId="{56751525-B817-674C-9795-5B0BAB1F8813}"/>
          </ac:spMkLst>
        </pc:spChg>
        <pc:picChg chg="add mod">
          <ac:chgData name="Jacob Alexander" userId="be237302-88b9-4021-9f06-7e83470048d7" providerId="ADAL" clId="{20D28AE7-84DC-44F4-A4F5-4EF251FB3B4B}" dt="2023-05-24T12:46:49.740" v="29"/>
          <ac:picMkLst>
            <pc:docMk/>
            <pc:sldMasterMk cId="778323015" sldId="2147483749"/>
            <ac:picMk id="4" creationId="{7AD5D262-CCD6-EF62-C1C2-6AA3D5ABEE8D}"/>
          </ac:picMkLst>
        </pc:picChg>
        <pc:picChg chg="del">
          <ac:chgData name="Jacob Alexander" userId="be237302-88b9-4021-9f06-7e83470048d7" providerId="ADAL" clId="{20D28AE7-84DC-44F4-A4F5-4EF251FB3B4B}" dt="2023-05-24T12:46:39.925" v="28" actId="478"/>
          <ac:picMkLst>
            <pc:docMk/>
            <pc:sldMasterMk cId="778323015" sldId="2147483749"/>
            <ac:picMk id="8" creationId="{CC3A8B3F-BFA2-0C95-FAF6-549643739212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F3EB-B567-47E9-8E9B-7ED725F99E7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8E79-8AFE-42AD-B905-D604947B23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C8E79-8AFE-42AD-B905-D604947B235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25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8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3829"/>
            <a:ext cx="10213200" cy="6924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89400" y="1887399"/>
            <a:ext cx="10213200" cy="40401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508C-000B-A12D-8152-652538B1F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C0875-1B93-343C-B826-E28A04D31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3C44D-3067-F554-3378-3A3C1FDB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6975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19FA-0618-939D-8BF9-C67291BD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2DC8-5B6F-C836-C248-4C355134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13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4363-405C-90AC-32FB-CBE182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9413-1938-619A-29A8-7A7249F1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D09DA-7649-0B42-B3B7-ECBE60CF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A2C57-3F2A-4C09-7ADA-4B9D650F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1F1B-AA13-620F-8AA8-7A988620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79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9108-0BCC-FDBF-F940-230FF690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51156-96D6-35BA-256D-0C2CE691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33788-12AA-56A3-ED90-CC4ADC89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E028-4986-2DB1-0645-2185B6FD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379E-D122-BD6B-EF1E-615EB027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17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6F84-8050-4CCC-F8E4-FB649623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D2D6-A129-0E4A-6FD3-9AFB02534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85057-CB8A-E499-E78F-67ABD149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4DAA8-666E-2074-97EA-F8BFF83C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B958A-9D53-7A88-8604-38621140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622F-7BBF-BCD3-C4CC-9249F1C6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90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5534-CD9E-539D-9370-D4421B68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25CA-2E04-9A95-DCFF-AB860417E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E112E-CA87-7C26-5464-741EB0FB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DBF1D-1D39-C244-0AE3-509F802FD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DEED3-0506-0A00-53E6-F1F384327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48207-603C-F284-7209-D39C0E56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A81D7-35D9-E579-373D-2CEE990F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453DF-6F96-058D-2903-D32BA89E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84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9E5A-DF0A-3C07-772E-EBD5727D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DA49B-7D98-5277-F9A1-DFDD1DFE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05CB0-782A-892C-D281-168670F7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7930C-00A1-BD5F-F70A-D9A325EF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37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CF9DB-D24C-8E5A-8CF9-ACD3B873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31844-6486-FC4C-6BE1-562D692A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CEB89-96D8-1A6D-A927-814393CF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03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0B19-AF9F-850F-1A6A-90F4FFDE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D981-18E3-C340-D612-92380608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2CF7F-C83D-A135-F7ED-2010ADF85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061CE-8BCE-D5AC-B8A2-2BC3270E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9AB7-6701-C25B-461D-2460F0F1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E48C4-0565-D187-B35E-76E18AA0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0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3829"/>
            <a:ext cx="10213200" cy="69249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87399"/>
            <a:ext cx="10213200" cy="4040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32D7-C308-8DDA-C89F-21EDB43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E828C-656A-07B2-14DF-75DD86C5C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6D61A-EDDF-D256-DBF3-00CB70E6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EE934-EA65-9C36-E507-9577AC6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73832-2802-61E7-B9E6-DB532D30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3866D-0D50-D1D0-ABAF-9A98A414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82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6E71-A242-0FA1-5747-A1A1A4ED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AE481-9435-B34B-FC74-2D8E8E18D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A09F-76BE-D148-0728-4166A99A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508DD-55FD-A2B3-1BA6-2D31B7A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0A74-5C5D-74B0-69F1-92545E1A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189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18885-4097-50E2-5B9D-190D1A94D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22405-8333-5F1C-D1A7-57A76F185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C0AAF-AD06-37F0-D4A0-8DF79DD9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6CCD52-1DD1-4F86-B25F-D5CB27F0EBAD}" type="datetimeFigureOut">
              <a:rPr lang="el-GR" smtClean="0"/>
              <a:t>24/5/2023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1AF3-FF49-6E56-A21C-6CA3B1CD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61F8-4346-C017-7BE0-2C9732B2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DC94F-B4C6-46A2-850E-BE6A3179E7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86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0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3829"/>
            <a:ext cx="10213200" cy="6924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3829"/>
            <a:ext cx="10213200" cy="6924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2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81" y="5909372"/>
            <a:ext cx="1760150" cy="461665"/>
          </a:xfrm>
          <a:prstGeom prst="rect">
            <a:avLst/>
          </a:prstGeom>
        </p:spPr>
        <p:txBody>
          <a:bodyPr/>
          <a:lstStyle/>
          <a:p>
            <a:fld id="{4EC743F4-8769-40B4-85DF-6CB8DE9F66A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1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BF97DF-EC37-FDE0-C1B6-43880BBD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16D560-437A-4AAE-0802-0ABCD75E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olzano">
            <a:extLst>
              <a:ext uri="{FF2B5EF4-FFF2-40B4-BE49-F238E27FC236}">
                <a16:creationId xmlns:a16="http://schemas.microsoft.com/office/drawing/2014/main" id="{327EB550-2656-32E1-48C8-028C65D4E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12192000" cy="66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4">
            <a:extLst>
              <a:ext uri="{FF2B5EF4-FFF2-40B4-BE49-F238E27FC236}">
                <a16:creationId xmlns:a16="http://schemas.microsoft.com/office/drawing/2014/main" id="{4840DB97-7765-87AD-1D92-2B92CD8CDCA4}"/>
              </a:ext>
            </a:extLst>
          </p:cNvPr>
          <p:cNvSpPr/>
          <p:nvPr userDrawn="1"/>
        </p:nvSpPr>
        <p:spPr>
          <a:xfrm>
            <a:off x="0" y="0"/>
            <a:ext cx="12192000" cy="930410"/>
          </a:xfrm>
          <a:prstGeom prst="rect">
            <a:avLst/>
          </a:prstGeom>
          <a:solidFill>
            <a:srgbClr val="80B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A5EF2B1-A7C3-2473-9DA4-5B2CD4168C59}"/>
              </a:ext>
            </a:extLst>
          </p:cNvPr>
          <p:cNvSpPr/>
          <p:nvPr userDrawn="1"/>
        </p:nvSpPr>
        <p:spPr>
          <a:xfrm>
            <a:off x="-1" y="6168104"/>
            <a:ext cx="6489651" cy="701125"/>
          </a:xfrm>
          <a:prstGeom prst="rect">
            <a:avLst/>
          </a:prstGeom>
          <a:solidFill>
            <a:srgbClr val="80B03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2789B-8093-EC71-DB94-4B31E0FCDDDE}"/>
              </a:ext>
            </a:extLst>
          </p:cNvPr>
          <p:cNvSpPr txBox="1"/>
          <p:nvPr userDrawn="1"/>
        </p:nvSpPr>
        <p:spPr>
          <a:xfrm>
            <a:off x="389062" y="287280"/>
            <a:ext cx="61036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EUROGEO WORKSHOP 202</a:t>
            </a:r>
            <a:r>
              <a:rPr lang="fr-BE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l-GR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6ED2F3-45D5-FA6F-4831-E18AA32CC2B9}"/>
              </a:ext>
            </a:extLst>
          </p:cNvPr>
          <p:cNvSpPr txBox="1"/>
          <p:nvPr userDrawn="1"/>
        </p:nvSpPr>
        <p:spPr>
          <a:xfrm>
            <a:off x="938564" y="6370420"/>
            <a:ext cx="4259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BOLZANO 2-4 OCTOBER 2023</a:t>
            </a:r>
            <a:endParaRPr lang="el-G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1DDA6-36C4-3589-07FB-F08100CCAE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83" y="6168318"/>
            <a:ext cx="5699318" cy="693483"/>
          </a:xfrm>
          <a:prstGeom prst="rect">
            <a:avLst/>
          </a:prstGeom>
        </p:spPr>
      </p:pic>
      <p:pic>
        <p:nvPicPr>
          <p:cNvPr id="4" name="Picture 3" descr="A picture containing text, font, graphics, diagram&#10;&#10;Description automatically generated">
            <a:extLst>
              <a:ext uri="{FF2B5EF4-FFF2-40B4-BE49-F238E27FC236}">
                <a16:creationId xmlns:a16="http://schemas.microsoft.com/office/drawing/2014/main" id="{F881803D-25E1-89E8-E826-3023D2516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7473" r="5276" b="32174"/>
          <a:stretch/>
        </p:blipFill>
        <p:spPr>
          <a:xfrm>
            <a:off x="7483150" y="12693"/>
            <a:ext cx="4185625" cy="9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7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8594B-89B4-D910-7B4D-0C54DFE0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322"/>
            <a:ext cx="10515600" cy="70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BD501-1383-F989-16E5-2CB5B6BF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Ορθογώνιο 4">
            <a:extLst>
              <a:ext uri="{FF2B5EF4-FFF2-40B4-BE49-F238E27FC236}">
                <a16:creationId xmlns:a16="http://schemas.microsoft.com/office/drawing/2014/main" id="{E6E79B48-16F7-12F8-72B6-9A72420BDB03}"/>
              </a:ext>
            </a:extLst>
          </p:cNvPr>
          <p:cNvSpPr/>
          <p:nvPr userDrawn="1"/>
        </p:nvSpPr>
        <p:spPr>
          <a:xfrm>
            <a:off x="0" y="0"/>
            <a:ext cx="12192000" cy="930410"/>
          </a:xfrm>
          <a:prstGeom prst="rect">
            <a:avLst/>
          </a:prstGeom>
          <a:solidFill>
            <a:srgbClr val="80B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751525-B817-674C-9795-5B0BAB1F8813}"/>
              </a:ext>
            </a:extLst>
          </p:cNvPr>
          <p:cNvSpPr/>
          <p:nvPr userDrawn="1"/>
        </p:nvSpPr>
        <p:spPr>
          <a:xfrm>
            <a:off x="-1" y="6530675"/>
            <a:ext cx="3765666" cy="338554"/>
          </a:xfrm>
          <a:prstGeom prst="rect">
            <a:avLst/>
          </a:prstGeom>
          <a:solidFill>
            <a:srgbClr val="80B03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45AE0-D615-89FE-ECDD-635E80B5E2AE}"/>
              </a:ext>
            </a:extLst>
          </p:cNvPr>
          <p:cNvSpPr txBox="1"/>
          <p:nvPr userDrawn="1"/>
        </p:nvSpPr>
        <p:spPr>
          <a:xfrm>
            <a:off x="389062" y="287280"/>
            <a:ext cx="61036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EUROGEO WORKSHOP 202</a:t>
            </a:r>
            <a:r>
              <a:rPr lang="fr-BE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l-GR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071E2-A492-F52D-D51A-4C02587F0F69}"/>
              </a:ext>
            </a:extLst>
          </p:cNvPr>
          <p:cNvSpPr txBox="1"/>
          <p:nvPr userDrawn="1"/>
        </p:nvSpPr>
        <p:spPr>
          <a:xfrm>
            <a:off x="343342" y="6536673"/>
            <a:ext cx="4259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BOLZANO 2-4 OCTOBER 2023</a:t>
            </a:r>
            <a:endParaRPr lang="el-G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text, font, graphics, diagram&#10;&#10;Description automatically generated">
            <a:extLst>
              <a:ext uri="{FF2B5EF4-FFF2-40B4-BE49-F238E27FC236}">
                <a16:creationId xmlns:a16="http://schemas.microsoft.com/office/drawing/2014/main" id="{7AD5D262-CCD6-EF62-C1C2-6AA3D5AB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7473" r="5276" b="32174"/>
          <a:stretch/>
        </p:blipFill>
        <p:spPr>
          <a:xfrm>
            <a:off x="7483150" y="12693"/>
            <a:ext cx="4185625" cy="9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E94B9-ECB5-F788-F248-27D4F1992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400" y="1732026"/>
            <a:ext cx="6307200" cy="548678"/>
          </a:xfrm>
          <a:solidFill>
            <a:schemeClr val="tx1">
              <a:alpha val="34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80B0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the presentation</a:t>
            </a:r>
            <a:endParaRPr lang="el-GR" sz="3600" b="1" dirty="0">
              <a:solidFill>
                <a:srgbClr val="80B0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959EE43-AE79-05B1-88A2-8D7413107923}"/>
              </a:ext>
            </a:extLst>
          </p:cNvPr>
          <p:cNvSpPr/>
          <p:nvPr/>
        </p:nvSpPr>
        <p:spPr>
          <a:xfrm>
            <a:off x="4130040" y="4232892"/>
            <a:ext cx="1478280" cy="627093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  <a:endParaRPr lang="el-G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A7CD8-6F29-1902-6DDB-4C1354B7A5DF}"/>
              </a:ext>
            </a:extLst>
          </p:cNvPr>
          <p:cNvSpPr/>
          <p:nvPr/>
        </p:nvSpPr>
        <p:spPr>
          <a:xfrm>
            <a:off x="86594" y="2373447"/>
            <a:ext cx="44854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 template is provided for use in EGW2023 presentations.</a:t>
            </a:r>
            <a:b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encourage you to use at least the first page.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DED021-5281-1C94-40D6-C606BC359F9C}"/>
              </a:ext>
            </a:extLst>
          </p:cNvPr>
          <p:cNvSpPr/>
          <p:nvPr/>
        </p:nvSpPr>
        <p:spPr>
          <a:xfrm>
            <a:off x="6232538" y="4232891"/>
            <a:ext cx="1478280" cy="627093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  <a:endParaRPr lang="el-G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EEBE57-7A21-180D-9AAF-2010CD236297}"/>
              </a:ext>
            </a:extLst>
          </p:cNvPr>
          <p:cNvSpPr/>
          <p:nvPr/>
        </p:nvSpPr>
        <p:spPr>
          <a:xfrm>
            <a:off x="3614057" y="2801907"/>
            <a:ext cx="4963885" cy="627093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Presenter Name &amp; Surname</a:t>
            </a:r>
            <a:endParaRPr lang="el-G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D789-0A2C-637F-8E57-D29B08F9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DCF6-2AEC-1A45-E273-D4B268D1A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FA73B-70D7-3481-1C65-A6174090E1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178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Regular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62630"/>
      </a:accent1>
      <a:accent2>
        <a:srgbClr val="D83884"/>
      </a:accent2>
      <a:accent3>
        <a:srgbClr val="D87138"/>
      </a:accent3>
      <a:accent4>
        <a:srgbClr val="23B89A"/>
      </a:accent4>
      <a:accent5>
        <a:srgbClr val="37B0D2"/>
      </a:accent5>
      <a:accent6>
        <a:srgbClr val="2661C6"/>
      </a:accent6>
      <a:hlink>
        <a:srgbClr val="30928C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87f280-e8c7-4908-8682-2c85241c93a9">
      <Terms xmlns="http://schemas.microsoft.com/office/infopath/2007/PartnerControls"/>
    </lcf76f155ced4ddcb4097134ff3c332f>
    <TaxCatchAll xmlns="055f33d8-fc69-43e2-9a56-7cb7b8c766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28FE9C2A74F4FA7A962F70CB25E30" ma:contentTypeVersion="11" ma:contentTypeDescription="Create a new document." ma:contentTypeScope="" ma:versionID="bf072e6169d4dd8ca2dab3d1230d5427">
  <xsd:schema xmlns:xsd="http://www.w3.org/2001/XMLSchema" xmlns:xs="http://www.w3.org/2001/XMLSchema" xmlns:p="http://schemas.microsoft.com/office/2006/metadata/properties" xmlns:ns2="0387f280-e8c7-4908-8682-2c85241c93a9" xmlns:ns3="055f33d8-fc69-43e2-9a56-7cb7b8c76612" targetNamespace="http://schemas.microsoft.com/office/2006/metadata/properties" ma:root="true" ma:fieldsID="3e8aad0b74cc10bc984099bb8f3d421b" ns2:_="" ns3:_="">
    <xsd:import namespace="0387f280-e8c7-4908-8682-2c85241c93a9"/>
    <xsd:import namespace="055f33d8-fc69-43e2-9a56-7cb7b8c76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7f280-e8c7-4908-8682-2c85241c9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f33d8-fc69-43e2-9a56-7cb7b8c76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f89a84-12d3-4b8b-b912-abcf8f4b676d}" ma:internalName="TaxCatchAll" ma:showField="CatchAllData" ma:web="055f33d8-fc69-43e2-9a56-7cb7b8c76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F67F20-6B74-43B8-B020-0443CBF7DA6F}">
  <ds:schemaRefs>
    <ds:schemaRef ds:uri="0387f280-e8c7-4908-8682-2c85241c93a9"/>
    <ds:schemaRef ds:uri="http://purl.org/dc/elements/1.1/"/>
    <ds:schemaRef ds:uri="055f33d8-fc69-43e2-9a56-7cb7b8c76612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0E3191-BA27-4C60-BBFF-6DC1A3E960A5}"/>
</file>

<file path=customXml/itemProps3.xml><?xml version="1.0" encoding="utf-8"?>
<ds:datastoreItem xmlns:ds="http://schemas.openxmlformats.org/officeDocument/2006/customXml" ds:itemID="{E84E5D87-BFAC-417A-962C-CBD50506D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Goudy Old Style</vt:lpstr>
      <vt:lpstr>Tahoma</vt:lpstr>
      <vt:lpstr>Wingdings</vt:lpstr>
      <vt:lpstr>FrostyVTI</vt:lpstr>
      <vt:lpstr>Custom Design</vt:lpstr>
      <vt:lpstr>Title of the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Kostourou</dc:creator>
  <cp:lastModifiedBy>Jacob Alexander</cp:lastModifiedBy>
  <cp:revision>25</cp:revision>
  <dcterms:created xsi:type="dcterms:W3CDTF">2022-11-01T10:48:45Z</dcterms:created>
  <dcterms:modified xsi:type="dcterms:W3CDTF">2023-05-24T13:03:31Z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0x01010094928FE9C2A74F4FA7A962F70CB25E30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2022-11-04T15:47:19Z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6ec2a8ea-743f-4756-b9e5-d4749bebe82e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